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p4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1" r:id="rId4"/>
    <p:sldId id="263" r:id="rId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744" y="-57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547582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jpeg"/><Relationship Id="rId5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-Gilles Allain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1.png" descr="ffrhau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7500" y="3060700"/>
            <a:ext cx="5969000" cy="759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1.tif" descr="ffrhau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7500" y="3060700"/>
            <a:ext cx="5969000" cy="759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3.jpg" descr="ffrlong noir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64000" y="12661900"/>
            <a:ext cx="3429000" cy="1054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2.jpg" descr="rect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351000" y="0"/>
            <a:ext cx="6985000" cy="680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3048000" y="0"/>
            <a:ext cx="12858777" cy="2743200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defRPr sz="8800">
                <a:solidFill>
                  <a:srgbClr val="004C9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xfrm>
            <a:off x="20700898" y="12919075"/>
            <a:ext cx="635103" cy="640081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1828800">
              <a:defRPr sz="2800">
                <a:solidFill>
                  <a:srgbClr val="E32219"/>
                </a:solidFill>
                <a:latin typeface="AvantGarde LT Bold"/>
                <a:ea typeface="AvantGarde LT Bold"/>
                <a:cs typeface="AvantGarde LT Bold"/>
                <a:sym typeface="AvantGarde LT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23" name="image4.jpg" descr="7CLASSIC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48000" y="12042575"/>
            <a:ext cx="1387632" cy="16734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1.tif" descr="ffrhau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7500" y="3060700"/>
            <a:ext cx="5969000" cy="759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1.tif" descr="ffrhau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7500" y="3060700"/>
            <a:ext cx="5969000" cy="7594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4419600" y="4260850"/>
            <a:ext cx="15544800" cy="2940050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defRPr sz="8800">
                <a:solidFill>
                  <a:srgbClr val="004C9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xfrm>
            <a:off x="5791200" y="7772400"/>
            <a:ext cx="12801600" cy="3505200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algn="ctr" defTabSz="1828800">
              <a:spcBef>
                <a:spcPts val="1500"/>
              </a:spcBef>
              <a:buSzTx/>
              <a:buNone/>
              <a:defRPr sz="6400">
                <a:solidFill>
                  <a:srgbClr val="004C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ctr" defTabSz="1828800">
              <a:spcBef>
                <a:spcPts val="1500"/>
              </a:spcBef>
              <a:buSzTx/>
              <a:buNone/>
              <a:defRPr sz="6400">
                <a:solidFill>
                  <a:srgbClr val="004C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 algn="ctr" defTabSz="1828800">
              <a:spcBef>
                <a:spcPts val="1500"/>
              </a:spcBef>
              <a:buSzTx/>
              <a:buNone/>
              <a:defRPr sz="6400">
                <a:solidFill>
                  <a:srgbClr val="004C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 defTabSz="1828800">
              <a:spcBef>
                <a:spcPts val="1500"/>
              </a:spcBef>
              <a:buSzTx/>
              <a:buNone/>
              <a:defRPr sz="6400">
                <a:solidFill>
                  <a:srgbClr val="004C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 defTabSz="1828800">
              <a:spcBef>
                <a:spcPts val="1500"/>
              </a:spcBef>
              <a:buSzTx/>
              <a:buNone/>
              <a:defRPr sz="6400">
                <a:solidFill>
                  <a:srgbClr val="004C93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xfrm>
            <a:off x="19786498" y="12490450"/>
            <a:ext cx="635103" cy="640080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1828800">
              <a:defRPr sz="2800">
                <a:solidFill>
                  <a:srgbClr val="004C93"/>
                </a:solidFill>
                <a:latin typeface="AvantGarde LT Bold"/>
                <a:ea typeface="AvantGarde LT Bold"/>
                <a:cs typeface="AvantGarde LT Bold"/>
                <a:sym typeface="AvantGarde LT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35" name="image2.jpg" descr="rect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51000" y="0"/>
            <a:ext cx="6985000" cy="680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3.jpg" descr="ffrlong noir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980023" y="12661900"/>
            <a:ext cx="3429001" cy="1054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4.jpg" descr="7CLASSIC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48000" y="10753343"/>
            <a:ext cx="2456689" cy="29626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1.tif" descr="ffrhau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7500" y="3060700"/>
            <a:ext cx="5969000" cy="759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1.tif" descr="ffrhau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7500" y="3060700"/>
            <a:ext cx="5969000" cy="7594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xfrm>
            <a:off x="3962400" y="914400"/>
            <a:ext cx="16459200" cy="2743200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defRPr sz="8800">
                <a:solidFill>
                  <a:srgbClr val="004C9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 du titre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sz="half" idx="1"/>
          </p:nvPr>
        </p:nvSpPr>
        <p:spPr>
          <a:xfrm>
            <a:off x="3962400" y="3962400"/>
            <a:ext cx="16459200" cy="7772400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685800" indent="-685800" defTabSz="1828800">
              <a:spcBef>
                <a:spcPts val="1500"/>
              </a:spcBef>
              <a:buClr>
                <a:srgbClr val="FFFFFF"/>
              </a:buClr>
              <a:buFont typeface="Wingdings"/>
              <a:buChar char="■"/>
              <a:defRPr sz="6400">
                <a:solidFill>
                  <a:srgbClr val="004C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110342" indent="-653142" defTabSz="1828800">
              <a:spcBef>
                <a:spcPts val="1500"/>
              </a:spcBef>
              <a:buClr>
                <a:srgbClr val="FFFFFF"/>
              </a:buClr>
              <a:buSzPct val="80000"/>
              <a:buFont typeface="Wingdings"/>
              <a:buChar char="◻"/>
              <a:defRPr sz="6400">
                <a:solidFill>
                  <a:srgbClr val="004C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24000" indent="-609600" defTabSz="1828800">
              <a:spcBef>
                <a:spcPts val="1500"/>
              </a:spcBef>
              <a:buClr>
                <a:srgbClr val="FFFFFF"/>
              </a:buClr>
              <a:buSzPct val="65000"/>
              <a:buFont typeface="Wingdings"/>
              <a:buChar char="■"/>
              <a:defRPr sz="6400">
                <a:solidFill>
                  <a:srgbClr val="004C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03120" indent="-731520" defTabSz="1828800">
              <a:spcBef>
                <a:spcPts val="1500"/>
              </a:spcBef>
              <a:buClr>
                <a:srgbClr val="FFFFFF"/>
              </a:buClr>
              <a:buSzPct val="70000"/>
              <a:buFont typeface="Wingdings"/>
              <a:buChar char="◻"/>
              <a:defRPr sz="6400">
                <a:solidFill>
                  <a:srgbClr val="004C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60320" indent="-731520" defTabSz="1828800">
              <a:spcBef>
                <a:spcPts val="1500"/>
              </a:spcBef>
              <a:buClr>
                <a:srgbClr val="FFFFFF"/>
              </a:buClr>
              <a:buSzPct val="100000"/>
              <a:buFont typeface="Wingdings"/>
              <a:buChar char="▪"/>
              <a:defRPr sz="6400">
                <a:solidFill>
                  <a:srgbClr val="004C93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8" name="Shape 148"/>
          <p:cNvSpPr>
            <a:spLocks noGrp="1"/>
          </p:cNvSpPr>
          <p:nvPr>
            <p:ph type="sldNum" sz="quarter" idx="2"/>
          </p:nvPr>
        </p:nvSpPr>
        <p:spPr>
          <a:xfrm>
            <a:off x="19786498" y="12490450"/>
            <a:ext cx="635103" cy="640080"/>
          </a:xfrm>
          <a:prstGeom prst="rect">
            <a:avLst/>
          </a:prstGeom>
        </p:spPr>
        <p:txBody>
          <a:bodyPr lIns="91439" tIns="91439" rIns="91439" bIns="91439"/>
          <a:lstStyle>
            <a:lvl1pPr algn="r" defTabSz="1828800">
              <a:defRPr sz="2800">
                <a:solidFill>
                  <a:srgbClr val="004C93"/>
                </a:solidFill>
                <a:latin typeface="AvantGarde LT Bold"/>
                <a:ea typeface="AvantGarde LT Bold"/>
                <a:cs typeface="AvantGarde LT Bold"/>
                <a:sym typeface="AvantGarde LT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49" name="image2.jpg" descr="recto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51000" y="0"/>
            <a:ext cx="6985000" cy="680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4.jpg" descr="7CLASSIC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48000" y="12042575"/>
            <a:ext cx="1387632" cy="16734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3.jpg" descr="ffrlong noir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764000" y="12661900"/>
            <a:ext cx="3429000" cy="1054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1.jpg" descr="ffrhau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0"/>
            <a:ext cx="3810000" cy="457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2.jpg" descr="OVAL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25600" y="0"/>
            <a:ext cx="7010400" cy="682625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xfrm>
            <a:off x="4559152" y="4553744"/>
            <a:ext cx="15544801" cy="4752529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8800" b="1" cap="all">
                <a:solidFill>
                  <a:srgbClr val="004C93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Texte du titre</a:t>
            </a:r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xfrm>
            <a:off x="5791200" y="7772400"/>
            <a:ext cx="12801600" cy="3505200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algn="ctr" defTabSz="1828800">
              <a:spcBef>
                <a:spcPts val="1500"/>
              </a:spcBef>
              <a:buSzTx/>
              <a:buNone/>
              <a:defRPr sz="6400" b="1">
                <a:solidFill>
                  <a:srgbClr val="E3221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828800">
              <a:spcBef>
                <a:spcPts val="1500"/>
              </a:spcBef>
              <a:buSzTx/>
              <a:buNone/>
              <a:defRPr sz="6400" b="1">
                <a:solidFill>
                  <a:srgbClr val="E3221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828800">
              <a:spcBef>
                <a:spcPts val="1500"/>
              </a:spcBef>
              <a:buSzTx/>
              <a:buNone/>
              <a:defRPr sz="6400" b="1">
                <a:solidFill>
                  <a:srgbClr val="E3221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828800">
              <a:spcBef>
                <a:spcPts val="1500"/>
              </a:spcBef>
              <a:buSzTx/>
              <a:buNone/>
              <a:defRPr sz="6400" b="1">
                <a:solidFill>
                  <a:srgbClr val="E3221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828800">
              <a:spcBef>
                <a:spcPts val="1500"/>
              </a:spcBef>
              <a:buSzTx/>
              <a:buNone/>
              <a:defRPr sz="6400" b="1">
                <a:solidFill>
                  <a:srgbClr val="E32219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pic>
        <p:nvPicPr>
          <p:cNvPr id="162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48000" y="0"/>
            <a:ext cx="3816350" cy="4625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4.png" descr="logo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48000" y="9779558"/>
            <a:ext cx="4464497" cy="3936442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xfrm>
            <a:off x="11887200" y="12344400"/>
            <a:ext cx="4267200" cy="7366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2.png" descr="OVAL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325600" y="0"/>
            <a:ext cx="7010400" cy="68275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5.jpg" descr="ffrlong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34575" y="11995150"/>
            <a:ext cx="4514851" cy="172085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19888477" y="12808585"/>
            <a:ext cx="533124" cy="53848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8400" b="1" cap="small">
                <a:solidFill>
                  <a:srgbClr val="004C93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Texte du titre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xfrm>
            <a:off x="3962400" y="3200400"/>
            <a:ext cx="16459200" cy="9051926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685800" indent="-685800" defTabSz="1828800">
              <a:spcBef>
                <a:spcPts val="1500"/>
              </a:spcBef>
              <a:buSzPct val="100000"/>
              <a:buFont typeface="Arial"/>
              <a:defRPr sz="6400">
                <a:solidFill>
                  <a:srgbClr val="E3221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110342" indent="-653142" defTabSz="1828800">
              <a:spcBef>
                <a:spcPts val="1500"/>
              </a:spcBef>
              <a:buSzPct val="100000"/>
              <a:buFont typeface="Arial"/>
              <a:buChar char="–"/>
              <a:defRPr sz="6400">
                <a:solidFill>
                  <a:srgbClr val="E3221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4000" indent="-609600" defTabSz="1828800">
              <a:spcBef>
                <a:spcPts val="1500"/>
              </a:spcBef>
              <a:buSzPct val="100000"/>
              <a:buFont typeface="Arial"/>
              <a:defRPr sz="6400">
                <a:solidFill>
                  <a:srgbClr val="E3221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03120" indent="-731520" defTabSz="1828800">
              <a:spcBef>
                <a:spcPts val="1500"/>
              </a:spcBef>
              <a:buSzPct val="100000"/>
              <a:buFont typeface="Arial"/>
              <a:buChar char="–"/>
              <a:defRPr sz="6400">
                <a:solidFill>
                  <a:srgbClr val="E3221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560320" indent="-731520" defTabSz="1828800">
              <a:spcBef>
                <a:spcPts val="1500"/>
              </a:spcBef>
              <a:buSzPct val="100000"/>
              <a:buFont typeface="Arial"/>
              <a:buChar char="»"/>
              <a:defRPr sz="6400">
                <a:solidFill>
                  <a:srgbClr val="E32219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pic>
        <p:nvPicPr>
          <p:cNvPr id="176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35616" y="11899900"/>
            <a:ext cx="1498601" cy="1816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Texte du titre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xmlns:p14="http://schemas.microsoft.com/office/powerpoint/2010/main" spd="slow">
    <p:wipe/>
  </p:transition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7" name="FFR_POWER_POINT_A4_GENERIQUE_ss_partenaires_ss_logo_ss_mg_20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555750"/>
            <a:ext cx="24384000" cy="17233900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Shape 188"/>
          <p:cNvSpPr/>
          <p:nvPr/>
        </p:nvSpPr>
        <p:spPr>
          <a:xfrm>
            <a:off x="2336800" y="3630991"/>
            <a:ext cx="18999200" cy="3139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tIns="91439" bIns="91439" anchor="ctr">
            <a:spAutoFit/>
          </a:bodyPr>
          <a:lstStyle/>
          <a:p>
            <a:pPr defTabSz="1828800">
              <a:defRPr sz="9600">
                <a:solidFill>
                  <a:srgbClr val="004C93"/>
                </a:solidFill>
                <a:latin typeface="AvantGarde LT Bold"/>
                <a:ea typeface="AvantGarde LT Bold"/>
                <a:cs typeface="AvantGarde LT Bold"/>
                <a:sym typeface="AvantGarde LT Bold"/>
              </a:defRPr>
            </a:pPr>
            <a:r>
              <a:rPr lang="fr-FR" dirty="0"/>
              <a:t>LE PLAQUAGE </a:t>
            </a:r>
            <a:br>
              <a:rPr lang="fr-FR" dirty="0"/>
            </a:br>
            <a:r>
              <a:rPr lang="fr-FR" dirty="0" smtClean="0"/>
              <a:t>LA RÈGLE À L’ÉCOLE DE RUGBY</a:t>
            </a:r>
            <a:endParaRPr sz="8000" dirty="0"/>
          </a:p>
        </p:txBody>
      </p:sp>
      <p:pic>
        <p:nvPicPr>
          <p:cNvPr id="189" name="ffrclassic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239" y="12884432"/>
            <a:ext cx="933340" cy="793866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/>
        </p:nvSpPr>
        <p:spPr>
          <a:xfrm>
            <a:off x="5486400" y="7858224"/>
            <a:ext cx="12801600" cy="2403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pPr defTabSz="1828800">
              <a:spcBef>
                <a:spcPts val="1500"/>
              </a:spcBef>
              <a:defRPr sz="6400">
                <a:solidFill>
                  <a:srgbClr val="E32219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rPr dirty="0"/>
              <a:t>Réunion sécurité </a:t>
            </a:r>
            <a:endParaRPr lang="fr-FR" dirty="0" smtClean="0"/>
          </a:p>
          <a:p>
            <a:pPr defTabSz="1828800">
              <a:spcBef>
                <a:spcPts val="1500"/>
              </a:spcBef>
              <a:defRPr sz="6400">
                <a:solidFill>
                  <a:srgbClr val="E32219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r>
              <a:rPr dirty="0" smtClean="0"/>
              <a:t>Saison </a:t>
            </a:r>
            <a:r>
              <a:rPr dirty="0"/>
              <a:t>2016/2017</a:t>
            </a:r>
          </a:p>
        </p:txBody>
      </p:sp>
      <p:pic>
        <p:nvPicPr>
          <p:cNvPr id="191" name="Capture d’écran 2016-09-05 à 16.01.49.png"/>
          <p:cNvPicPr>
            <a:picLocks noChangeAspect="1"/>
          </p:cNvPicPr>
          <p:nvPr/>
        </p:nvPicPr>
        <p:blipFill>
          <a:blip r:embed="rId4">
            <a:extLst/>
          </a:blip>
          <a:srcRect b="5752"/>
          <a:stretch>
            <a:fillRect/>
          </a:stretch>
        </p:blipFill>
        <p:spPr>
          <a:xfrm>
            <a:off x="2055171" y="12391"/>
            <a:ext cx="1418462" cy="17014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4" name="Shape 19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5" name="FFR_POWER_POINT_A4_GENERIQUE_ss_partenaires_ss_logo_ss_mg_20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555750"/>
            <a:ext cx="24384000" cy="17233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ffrclassic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239" y="12884432"/>
            <a:ext cx="933340" cy="793866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>
            <a:off x="4267200" y="165100"/>
            <a:ext cx="15544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>
            <a:lvl1pPr defTabSz="1828800">
              <a:defRPr sz="6400">
                <a:solidFill>
                  <a:srgbClr val="004C93"/>
                </a:solidFill>
                <a:latin typeface="AvantGarde LT Bold"/>
                <a:ea typeface="AvantGarde LT Bold"/>
                <a:cs typeface="AvantGarde LT Bold"/>
                <a:sym typeface="AvantGarde LT Bold"/>
              </a:defRPr>
            </a:lvl1pPr>
          </a:lstStyle>
          <a:p>
            <a:r>
              <a:rPr lang="fr-FR" dirty="0" smtClean="0"/>
              <a:t>SPÉCIFICITÉS</a:t>
            </a:r>
            <a:endParaRPr dirty="0"/>
          </a:p>
        </p:txBody>
      </p:sp>
      <p:pic>
        <p:nvPicPr>
          <p:cNvPr id="199" name="Capture d’écran 2016-09-05 à 16.01.49.png"/>
          <p:cNvPicPr>
            <a:picLocks noChangeAspect="1"/>
          </p:cNvPicPr>
          <p:nvPr/>
        </p:nvPicPr>
        <p:blipFill>
          <a:blip r:embed="rId4">
            <a:extLst/>
          </a:blip>
          <a:srcRect b="5752"/>
          <a:stretch>
            <a:fillRect/>
          </a:stretch>
        </p:blipFill>
        <p:spPr>
          <a:xfrm>
            <a:off x="2055171" y="12391"/>
            <a:ext cx="1418462" cy="170146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206"/>
          <p:cNvSpPr/>
          <p:nvPr/>
        </p:nvSpPr>
        <p:spPr>
          <a:xfrm>
            <a:off x="2254433" y="3556000"/>
            <a:ext cx="18598967" cy="858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 fontScale="92500" lnSpcReduction="10000"/>
          </a:bodyPr>
          <a:lstStyle/>
          <a:p>
            <a:r>
              <a:rPr lang="fr-FR" sz="6600" dirty="0">
                <a:solidFill>
                  <a:srgbClr val="FF0000"/>
                </a:solidFill>
                <a:latin typeface="ITC Avant Garde Gothic LT Book"/>
                <a:cs typeface="ITC Avant Garde Gothic LT Book"/>
              </a:rPr>
              <a:t>Le plaquage exécuté obligatoirement avec les deux bras, doit être impérativement effectué au niveau de la </a:t>
            </a:r>
            <a:r>
              <a:rPr lang="fr-FR" sz="6600" dirty="0" smtClean="0">
                <a:solidFill>
                  <a:srgbClr val="FF0000"/>
                </a:solidFill>
                <a:latin typeface="ITC Avant Garde Gothic LT Book"/>
                <a:cs typeface="ITC Avant Garde Gothic LT Book"/>
              </a:rPr>
              <a:t>ceinture</a:t>
            </a:r>
          </a:p>
          <a:p>
            <a:endParaRPr lang="fr-FR" sz="6600" dirty="0">
              <a:solidFill>
                <a:srgbClr val="FF0000"/>
              </a:solidFill>
              <a:latin typeface="ITC Avant Garde Gothic LT Book"/>
              <a:cs typeface="ITC Avant Garde Gothic LT Book"/>
            </a:endParaRPr>
          </a:p>
          <a:p>
            <a:r>
              <a:rPr lang="fr-FR" sz="6600" dirty="0">
                <a:solidFill>
                  <a:srgbClr val="FF0000"/>
                </a:solidFill>
                <a:latin typeface="ITC Avant Garde Gothic LT Book"/>
                <a:cs typeface="ITC Avant Garde Gothic LT Book"/>
              </a:rPr>
              <a:t>Toute prise au-dessus ou sans engager les deux bras doit être sanctionnée (CPP</a:t>
            </a:r>
            <a:r>
              <a:rPr lang="fr-FR" sz="6600" dirty="0" smtClean="0">
                <a:solidFill>
                  <a:srgbClr val="FF0000"/>
                </a:solidFill>
                <a:latin typeface="ITC Avant Garde Gothic LT Book"/>
                <a:cs typeface="ITC Avant Garde Gothic LT Book"/>
              </a:rPr>
              <a:t>)</a:t>
            </a:r>
          </a:p>
          <a:p>
            <a:endParaRPr lang="fr-FR" sz="6600" dirty="0">
              <a:solidFill>
                <a:srgbClr val="FF0000"/>
              </a:solidFill>
              <a:latin typeface="ITC Avant Garde Gothic LT Book"/>
              <a:cs typeface="ITC Avant Garde Gothic LT Book"/>
            </a:endParaRPr>
          </a:p>
          <a:p>
            <a:r>
              <a:rPr lang="fr-FR" sz="6600" dirty="0">
                <a:solidFill>
                  <a:srgbClr val="FF0000"/>
                </a:solidFill>
                <a:latin typeface="ITC Avant Garde Gothic LT Book"/>
                <a:cs typeface="ITC Avant Garde Gothic LT Book"/>
              </a:rPr>
              <a:t>Un joueur qui se rend coupable d’un plaquage dangereux doit être systématiquement exclu par l’arbitre (2 minutes) avec remplacement</a:t>
            </a:r>
          </a:p>
          <a:p>
            <a:pPr defTabSz="1828800">
              <a:spcBef>
                <a:spcPts val="1500"/>
              </a:spcBef>
              <a:defRPr sz="6400">
                <a:solidFill>
                  <a:srgbClr val="E32219"/>
                </a:solidFill>
                <a:latin typeface="AvantGarde LT Book"/>
                <a:ea typeface="AvantGarde LT Book"/>
                <a:cs typeface="AvantGarde LT Book"/>
                <a:sym typeface="AvantGarde LT Book"/>
              </a:defRPr>
            </a:pPr>
            <a:endParaRPr lang="fr-FR" sz="1100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@</a:t>
            </a:r>
          </a:p>
        </p:txBody>
      </p:sp>
      <p:sp>
        <p:nvSpPr>
          <p:cNvPr id="226" name="Shape 2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7" name="FFR_POWER_POINT_A4_GENERIQUE_ss_partenaires_ss_logo_ss_mg_2015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-1555750"/>
            <a:ext cx="24384000" cy="17233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ffrclassic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239" y="12884432"/>
            <a:ext cx="933340" cy="7938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Capture d’écran 2016-09-05 à 16.01.49.png"/>
          <p:cNvPicPr>
            <a:picLocks noChangeAspect="1"/>
          </p:cNvPicPr>
          <p:nvPr/>
        </p:nvPicPr>
        <p:blipFill>
          <a:blip r:embed="rId6">
            <a:extLst/>
          </a:blip>
          <a:srcRect b="5752"/>
          <a:stretch>
            <a:fillRect/>
          </a:stretch>
        </p:blipFill>
        <p:spPr>
          <a:xfrm>
            <a:off x="2055171" y="12391"/>
            <a:ext cx="1418462" cy="1701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4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55328" y="2507023"/>
            <a:ext cx="16937672" cy="9938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@</a:t>
            </a:r>
          </a:p>
        </p:txBody>
      </p:sp>
      <p:sp>
        <p:nvSpPr>
          <p:cNvPr id="226" name="Shape 2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7" name="FFR_POWER_POINT_A4_GENERIQUE_ss_partenaires_ss_logo_ss_mg_20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555750"/>
            <a:ext cx="24384000" cy="17233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ffrclassic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239" y="12884432"/>
            <a:ext cx="933340" cy="79386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ZoneTexte 1"/>
          <p:cNvSpPr txBox="1"/>
          <p:nvPr/>
        </p:nvSpPr>
        <p:spPr>
          <a:xfrm>
            <a:off x="-1955800" y="5156200"/>
            <a:ext cx="102592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8" name="Capture d’écran 2016-09-05 à 16.01.49.png"/>
          <p:cNvPicPr>
            <a:picLocks noChangeAspect="1"/>
          </p:cNvPicPr>
          <p:nvPr/>
        </p:nvPicPr>
        <p:blipFill>
          <a:blip r:embed="rId4">
            <a:extLst/>
          </a:blip>
          <a:srcRect b="5752"/>
          <a:stretch>
            <a:fillRect/>
          </a:stretch>
        </p:blipFill>
        <p:spPr>
          <a:xfrm>
            <a:off x="10315226" y="4606726"/>
            <a:ext cx="3753794" cy="4502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 8" descr="LOGO NEW DS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79" y="538865"/>
            <a:ext cx="2832704" cy="82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8774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67</Words>
  <Application>Microsoft Macintosh PowerPoint</Application>
  <PresentationFormat>Personnalisé</PresentationFormat>
  <Paragraphs>11</Paragraphs>
  <Slides>4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White</vt:lpstr>
      <vt:lpstr>Présentation PowerPoint</vt:lpstr>
      <vt:lpstr>Présentation PowerPoint</vt:lpstr>
      <vt:lpstr>@</vt:lpstr>
      <vt:lpstr>@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Thibaut TATRY</cp:lastModifiedBy>
  <cp:revision>7</cp:revision>
  <dcterms:modified xsi:type="dcterms:W3CDTF">2016-09-06T08:43:43Z</dcterms:modified>
</cp:coreProperties>
</file>