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58" r:id="rId5"/>
    <p:sldId id="260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6" d="100"/>
          <a:sy n="36" d="100"/>
        </p:scale>
        <p:origin x="396" y="6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444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Texte du titre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buChar char="•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Texte niveau 1</a:t>
            </a:r>
          </a:p>
          <a:p>
            <a:pPr lvl="1">
              <a:defRPr>
                <a:effectLst/>
              </a:defRPr>
            </a:pPr>
            <a:r>
              <a:t>Texte niveau 2</a:t>
            </a:r>
          </a:p>
          <a:p>
            <a:pPr lvl="2">
              <a:defRPr>
                <a:effectLst/>
              </a:defRPr>
            </a:pPr>
            <a:r>
              <a:t>Texte niveau 3</a:t>
            </a:r>
          </a:p>
          <a:p>
            <a:pPr lvl="3">
              <a:defRPr>
                <a:effectLst/>
              </a:defRPr>
            </a:pPr>
            <a:r>
              <a:t>Texte niveau 4</a:t>
            </a:r>
          </a:p>
          <a:p>
            <a:pPr lvl="4">
              <a:defRPr>
                <a:effectLst/>
              </a:defRPr>
            </a:pPr>
            <a:r>
              <a:t>Texte niveau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473200" y="1326346"/>
            <a:ext cx="21437600" cy="803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9900" y="1092200"/>
            <a:ext cx="9525000" cy="11506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2286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4572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6858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91440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302000"/>
            <a:ext cx="9525000" cy="920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98800" y="68707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98800" y="9525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23724221" y="13125450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3721936" y="13125450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cover dir="d"/>
  </p:transition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6"/>
        </a:buBlip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ucks M17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ucks M17.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ucks M17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ond tableau ble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2558" y="-1325713"/>
            <a:ext cx="24876054" cy="16367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frclassic blan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16067" y="13117279"/>
            <a:ext cx="607207" cy="516468"/>
          </a:xfrm>
          <a:prstGeom prst="rect">
            <a:avLst/>
          </a:prstGeom>
          <a:ln w="12700">
            <a:miter lim="400000"/>
          </a:ln>
          <a:effectLst>
            <a:outerShdw blurRad="63500" dist="150134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" name="RUCK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1929" y="538826"/>
            <a:ext cx="22019583" cy="12386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ituation jeu debout M17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Personnalisé</PresentationFormat>
  <Paragraphs>0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Helvetica Neue</vt:lpstr>
      <vt:lpstr>Helvetica Neue Light</vt:lpstr>
      <vt:lpstr>Industrial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GTC Alarme-2</dc:creator>
  <cp:lastModifiedBy>GTC Alarme-2</cp:lastModifiedBy>
  <cp:revision>5</cp:revision>
  <dcterms:modified xsi:type="dcterms:W3CDTF">2018-05-24T23:23:46Z</dcterms:modified>
</cp:coreProperties>
</file>